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</p:sldMasterIdLst>
  <p:notesMasterIdLst>
    <p:notesMasterId r:id="rId41"/>
  </p:notesMasterIdLst>
  <p:handoutMasterIdLst>
    <p:handoutMasterId r:id="rId42"/>
  </p:handoutMasterIdLst>
  <p:sldIdLst>
    <p:sldId id="317" r:id="rId5"/>
    <p:sldId id="268" r:id="rId6"/>
    <p:sldId id="269" r:id="rId7"/>
    <p:sldId id="270" r:id="rId8"/>
    <p:sldId id="302" r:id="rId9"/>
    <p:sldId id="286" r:id="rId10"/>
    <p:sldId id="287" r:id="rId11"/>
    <p:sldId id="308" r:id="rId12"/>
    <p:sldId id="281" r:id="rId13"/>
    <p:sldId id="288" r:id="rId14"/>
    <p:sldId id="289" r:id="rId15"/>
    <p:sldId id="309" r:id="rId16"/>
    <p:sldId id="280" r:id="rId17"/>
    <p:sldId id="290" r:id="rId18"/>
    <p:sldId id="291" r:id="rId19"/>
    <p:sldId id="310" r:id="rId20"/>
    <p:sldId id="285" r:id="rId21"/>
    <p:sldId id="298" r:id="rId22"/>
    <p:sldId id="315" r:id="rId23"/>
    <p:sldId id="299" r:id="rId24"/>
    <p:sldId id="314" r:id="rId25"/>
    <p:sldId id="311" r:id="rId26"/>
    <p:sldId id="301" r:id="rId27"/>
    <p:sldId id="282" r:id="rId28"/>
    <p:sldId id="296" r:id="rId29"/>
    <p:sldId id="297" r:id="rId30"/>
    <p:sldId id="312" r:id="rId31"/>
    <p:sldId id="284" r:id="rId32"/>
    <p:sldId id="292" r:id="rId33"/>
    <p:sldId id="293" r:id="rId34"/>
    <p:sldId id="316" r:id="rId35"/>
    <p:sldId id="313" r:id="rId36"/>
    <p:sldId id="283" r:id="rId37"/>
    <p:sldId id="295" r:id="rId38"/>
    <p:sldId id="300" r:id="rId39"/>
    <p:sldId id="318" r:id="rId40"/>
  </p:sldIdLst>
  <p:sldSz cx="12188825" cy="6858000"/>
  <p:notesSz cx="6858000" cy="9144000"/>
  <p:defaultTextStyle>
    <a:defPPr rtl="0">
      <a:defRPr lang="ru-ru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7FB"/>
    <a:srgbClr val="484747"/>
    <a:srgbClr val="6EAC2A"/>
    <a:srgbClr val="DF1C2D"/>
    <a:srgbClr val="8DD244"/>
    <a:srgbClr val="1B4158"/>
    <a:srgbClr val="9D82AC"/>
    <a:srgbClr val="9A2E77"/>
    <a:srgbClr val="1257A4"/>
    <a:srgbClr val="76C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howGuides="1">
      <p:cViewPr varScale="1">
        <p:scale>
          <a:sx n="109" d="100"/>
          <a:sy n="109" d="100"/>
        </p:scale>
        <p:origin x="138" y="-35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3774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8484CA07-C5E7-423F-8A89-CDEFB98BBBBD}" type="datetime1">
              <a:rPr lang="ru-RU" smtClean="0">
                <a:solidFill>
                  <a:schemeClr val="tx2"/>
                </a:solidFill>
              </a:rPr>
              <a:pPr algn="r" rtl="0"/>
              <a:t>28.10.2020</a:t>
            </a:fld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CFD77566-CD65-4859-9FA1-43956DC85B8C}" type="slidenum">
              <a:rPr lang="ru-RU" smtClean="0">
                <a:solidFill>
                  <a:schemeClr val="tx2"/>
                </a:solidFill>
              </a:rPr>
              <a:pPr algn="r" rtl="0"/>
              <a:t>‹#›</a:t>
            </a:fld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398E138F-070A-4ABE-8680-EE3B75046655}" type="datetime1">
              <a:rPr lang="ru-RU" smtClean="0"/>
              <a:pPr/>
              <a:t>28.10.2020</a:t>
            </a:fld>
            <a:endParaRPr lang="ru-RU" dirty="0"/>
          </a:p>
        </p:txBody>
      </p:sp>
      <p:sp>
        <p:nvSpPr>
          <p:cNvPr id="4" name="Образ слайда 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 rtlCol="0">
            <a:normAutofit/>
          </a:bodyPr>
          <a:lstStyle>
            <a:lvl1pPr algn="l" rtl="0">
              <a:lnSpc>
                <a:spcPct val="90000"/>
              </a:lnSpc>
              <a:defRPr sz="5400" cap="none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5A54A38-064E-4FD3-ADDA-813D070CCDEC}" type="datetime1">
              <a:rPr lang="ru-RU" smtClean="0"/>
              <a:pPr/>
              <a:t>28.10.2020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E96D35B-A72A-47CE-BC7F-8E47A98042F7}" type="datetime1">
              <a:rPr lang="ru-RU" smtClean="0"/>
              <a:pPr/>
              <a:t>28.10.2020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 baseline="0"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6F05FC7-2B8E-409D-848C-109CED0920CB}" type="datetime1">
              <a:rPr lang="ru-RU" smtClean="0"/>
              <a:pPr/>
              <a:t>28.10.2020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rtlCol="0" anchor="t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54A55CC-0A00-4078-B471-E82144E029E5}" type="datetime1">
              <a:rPr lang="ru-RU" smtClean="0"/>
              <a:pPr/>
              <a:t>28.10.2020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929E139-3DCD-45B3-A256-BC4A45460039}" type="datetime1">
              <a:rPr lang="ru-RU" smtClean="0"/>
              <a:pPr/>
              <a:t>28.10.2020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0E3CC68-AEAE-47A6-9F44-4FA6ECD045F6}" type="datetime1">
              <a:rPr lang="ru-RU" smtClean="0"/>
              <a:pPr/>
              <a:t>28.10.2020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AF61297-96D5-47D9-A057-97E3A0064DBB}" type="datetime1">
              <a:rPr lang="ru-RU" smtClean="0"/>
              <a:pPr/>
              <a:t>28.10.2020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3A3AD06-A2F7-42F2-8394-5FE48A31B1CA}" type="datetime1">
              <a:rPr lang="ru-RU" smtClean="0"/>
              <a:pPr/>
              <a:t>28.10.2020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E9F9B5-42A6-4D3C-A117-7204DD0BD50D}" type="datetime1">
              <a:rPr lang="ru-RU" smtClean="0"/>
              <a:pPr/>
              <a:t>28.10.2020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40EAA6FA-49D8-40F0-9874-72AAFBF9C152}" type="datetime1">
              <a:rPr lang="ru-RU" smtClean="0"/>
              <a:pPr/>
              <a:t>28.10.2020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105.jpe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image" Target="../media/image9.jpe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1"/>
          <a:stretch/>
        </p:blipFill>
        <p:spPr>
          <a:xfrm>
            <a:off x="5302324" y="404664"/>
            <a:ext cx="6440930" cy="61206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33772" y="980728"/>
            <a:ext cx="46805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/>
              <a:t>«Заряжай» мозги!</a:t>
            </a:r>
            <a:endParaRPr lang="ru-RU" sz="6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3772" y="3465004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5F5F5F"/>
                </a:solidFill>
              </a:rPr>
              <a:t>комплекс заданий</a:t>
            </a:r>
          </a:p>
          <a:p>
            <a:pPr algn="ctr"/>
            <a:r>
              <a:rPr lang="ru-RU" sz="2800" dirty="0">
                <a:solidFill>
                  <a:srgbClr val="5F5F5F"/>
                </a:solidFill>
              </a:rPr>
              <a:t>д</a:t>
            </a:r>
            <a:r>
              <a:rPr lang="ru-RU" sz="2800" dirty="0" smtClean="0">
                <a:solidFill>
                  <a:srgbClr val="5F5F5F"/>
                </a:solidFill>
              </a:rPr>
              <a:t>ля развития мышления</a:t>
            </a:r>
            <a:endParaRPr lang="ru-RU" sz="2800" dirty="0">
              <a:solidFill>
                <a:srgbClr val="5F5F5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4376" y="5879013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dirty="0" smtClean="0"/>
              <a:t>учитель-дефектолог</a:t>
            </a:r>
          </a:p>
          <a:p>
            <a:pPr algn="r"/>
            <a:r>
              <a:rPr lang="ru-RU" sz="1800" dirty="0" smtClean="0"/>
              <a:t>Ласута Яна Николаевна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55302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7988" y="116632"/>
            <a:ext cx="7632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1B41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Инструкция</a:t>
            </a:r>
            <a:endParaRPr lang="ru-RU" sz="6600" dirty="0">
              <a:solidFill>
                <a:srgbClr val="1B41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1628800"/>
            <a:ext cx="9693958" cy="460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1628800"/>
            <a:ext cx="9693958" cy="460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1628800"/>
            <a:ext cx="9693958" cy="460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1628800"/>
            <a:ext cx="9693958" cy="460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1628800"/>
            <a:ext cx="9693958" cy="460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1628800"/>
            <a:ext cx="9693958" cy="460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1628800"/>
            <a:ext cx="9693958" cy="460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591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7988" y="116632"/>
            <a:ext cx="7632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1B41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</a:t>
            </a:r>
            <a:endParaRPr lang="ru-RU" sz="6600" dirty="0">
              <a:solidFill>
                <a:srgbClr val="1B41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1590013"/>
            <a:ext cx="5688632" cy="2704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1592943"/>
            <a:ext cx="5688632" cy="2704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8" y="3717032"/>
            <a:ext cx="5688632" cy="2704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8" y="3717032"/>
            <a:ext cx="5688632" cy="2704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86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08" y="260648"/>
            <a:ext cx="9001001" cy="63633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08" y="260648"/>
            <a:ext cx="9001001" cy="63633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689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620688"/>
            <a:ext cx="6223392" cy="5805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598468" y="2204864"/>
            <a:ext cx="547260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/>
              <a:t>Алгоритм</a:t>
            </a:r>
          </a:p>
          <a:p>
            <a:pPr algn="ctr"/>
            <a:r>
              <a:rPr lang="ru-RU" sz="2800" b="1" dirty="0" smtClean="0">
                <a:solidFill>
                  <a:srgbClr val="58595B"/>
                </a:solidFill>
              </a:rPr>
              <a:t>движение по направлению</a:t>
            </a:r>
            <a:endParaRPr lang="ru-RU" sz="2800" b="1" dirty="0">
              <a:solidFill>
                <a:srgbClr val="5859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7988" y="116632"/>
            <a:ext cx="7632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1B41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Инструкция</a:t>
            </a:r>
            <a:endParaRPr lang="ru-RU" sz="6600" dirty="0">
              <a:solidFill>
                <a:srgbClr val="1B41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31" y="1412776"/>
            <a:ext cx="10451299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31" y="1412776"/>
            <a:ext cx="10451299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31" y="1412776"/>
            <a:ext cx="10451299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31" y="1412776"/>
            <a:ext cx="10451299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31" y="1412776"/>
            <a:ext cx="10451299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30" y="1412776"/>
            <a:ext cx="10451299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9" y="1412776"/>
            <a:ext cx="10451300" cy="4968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8" y="1412775"/>
            <a:ext cx="10450905" cy="49683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8" y="1412775"/>
            <a:ext cx="10451299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238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7988" y="116632"/>
            <a:ext cx="7632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1B41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</a:t>
            </a:r>
            <a:endParaRPr lang="ru-RU" sz="6600" dirty="0">
              <a:solidFill>
                <a:srgbClr val="1B41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1224628"/>
            <a:ext cx="5332881" cy="2535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1224628"/>
            <a:ext cx="5332881" cy="2535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1" y="1224628"/>
            <a:ext cx="5332881" cy="2535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1" y="1224628"/>
            <a:ext cx="5332881" cy="2535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0" y="4149080"/>
            <a:ext cx="5332881" cy="2535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0" y="4149080"/>
            <a:ext cx="5332881" cy="2535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4149080"/>
            <a:ext cx="5332881" cy="2535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1" y="4149080"/>
            <a:ext cx="5332881" cy="2535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8212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16" y="260648"/>
            <a:ext cx="9001001" cy="63633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15" y="260647"/>
            <a:ext cx="9001001" cy="63633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24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7776" y="188640"/>
            <a:ext cx="763284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/>
              <a:t>Дорисуй</a:t>
            </a:r>
          </a:p>
          <a:p>
            <a:pPr algn="ctr"/>
            <a:r>
              <a:rPr lang="ru-RU" sz="4800" b="1" dirty="0">
                <a:solidFill>
                  <a:srgbClr val="035F71"/>
                </a:solidFill>
              </a:rPr>
              <a:t>в</a:t>
            </a:r>
            <a:r>
              <a:rPr lang="ru-RU" sz="4800" b="1" dirty="0" smtClean="0">
                <a:solidFill>
                  <a:srgbClr val="035F71"/>
                </a:solidFill>
              </a:rPr>
              <a:t>ыполнение условий</a:t>
            </a:r>
            <a:endParaRPr lang="ru-RU" sz="4800" b="1" dirty="0">
              <a:solidFill>
                <a:srgbClr val="035F7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776" y="2204864"/>
            <a:ext cx="7394436" cy="41593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042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0621" y="-127268"/>
            <a:ext cx="7632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1B41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Инструкция</a:t>
            </a:r>
            <a:endParaRPr lang="ru-RU" sz="6600" dirty="0">
              <a:solidFill>
                <a:srgbClr val="1B41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01" y="980728"/>
            <a:ext cx="9793088" cy="5796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01" y="980728"/>
            <a:ext cx="9793088" cy="5796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01" y="980728"/>
            <a:ext cx="9793088" cy="5796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01" y="980728"/>
            <a:ext cx="9793088" cy="5796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01" y="980728"/>
            <a:ext cx="9793088" cy="5796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01" y="980728"/>
            <a:ext cx="9793088" cy="5796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01" y="980728"/>
            <a:ext cx="9793088" cy="5796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01" y="980728"/>
            <a:ext cx="9793088" cy="5796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01" y="980728"/>
            <a:ext cx="9793088" cy="5796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9394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7988" y="116632"/>
            <a:ext cx="7632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1B41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</a:t>
            </a:r>
            <a:endParaRPr lang="ru-RU" sz="6600" dirty="0">
              <a:solidFill>
                <a:srgbClr val="1B41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4" y="1194758"/>
            <a:ext cx="10441160" cy="5473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4" y="1193255"/>
            <a:ext cx="10444026" cy="5474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634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3772" y="1087510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sz="3600" b="1" dirty="0" smtClean="0"/>
              <a:t> :</a:t>
            </a:r>
            <a:endParaRPr lang="ru-RU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638028" y="1129498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логического мышления учащихся</a:t>
            </a:r>
            <a:endParaRPr lang="ru-RU" sz="2800" dirty="0">
              <a:solidFill>
                <a:srgbClr val="5F5F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98276" y="1998707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</a:t>
            </a:r>
            <a:r>
              <a:rPr lang="ru-RU" sz="3600" b="1" dirty="0" smtClean="0"/>
              <a:t> :</a:t>
            </a:r>
            <a:endParaRPr lang="ru-RU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638028" y="2121818"/>
            <a:ext cx="92170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Формировать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навык мыслить последовательно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457200" indent="-457200">
              <a:buAutoNum type="arabicPeriod"/>
            </a:pP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Развивать умение восстанавливать логическую взаимосвязь, делать выводы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Содействовать стремлению учащихся к успешному достижению поставленных целей при выполнении заданий и преодолению трудностей.</a:t>
            </a:r>
          </a:p>
        </p:txBody>
      </p:sp>
    </p:spTree>
    <p:extLst>
      <p:ext uri="{BB962C8B-B14F-4D97-AF65-F5344CB8AC3E}">
        <p14:creationId xmlns:p14="http://schemas.microsoft.com/office/powerpoint/2010/main" val="32969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7988" y="116632"/>
            <a:ext cx="7632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1B41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</a:t>
            </a:r>
            <a:endParaRPr lang="ru-RU" sz="6600" dirty="0">
              <a:solidFill>
                <a:srgbClr val="1B41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6" y="1224628"/>
            <a:ext cx="10369152" cy="5435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6" y="1226987"/>
            <a:ext cx="10364652" cy="5433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3424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7988" y="116632"/>
            <a:ext cx="7632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1B41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</a:t>
            </a:r>
            <a:endParaRPr lang="ru-RU" sz="6600" dirty="0">
              <a:solidFill>
                <a:srgbClr val="1B41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48" y="1257638"/>
            <a:ext cx="10153128" cy="5322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47" y="1257638"/>
            <a:ext cx="10153127" cy="5322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3467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24" y="260648"/>
            <a:ext cx="9001001" cy="63633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24" y="260648"/>
            <a:ext cx="9001001" cy="63633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989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" t="4608" r="-800" b="8187"/>
          <a:stretch/>
        </p:blipFill>
        <p:spPr>
          <a:xfrm>
            <a:off x="1197868" y="476672"/>
            <a:ext cx="9937104" cy="5510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405780" y="908720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1B41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Отдохнём?</a:t>
            </a:r>
            <a:endParaRPr lang="ru-RU" sz="7200" b="1" dirty="0">
              <a:solidFill>
                <a:srgbClr val="1B41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Капитан Краб - 'Вообразминка' (физминутка для детей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0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748" y="44624"/>
            <a:ext cx="11940662" cy="6716816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243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748" y="2492896"/>
            <a:ext cx="4680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800" b="1" dirty="0" smtClean="0"/>
              <a:t>Нумбрикс</a:t>
            </a:r>
          </a:p>
          <a:p>
            <a:pPr algn="ctr"/>
            <a:r>
              <a:rPr lang="ru-RU" sz="3200" b="1" dirty="0" smtClean="0">
                <a:solidFill>
                  <a:srgbClr val="008C8D"/>
                </a:solidFill>
              </a:rPr>
              <a:t>числовой лабиринт </a:t>
            </a:r>
            <a:endParaRPr lang="ru-RU" sz="3200" b="1" dirty="0">
              <a:solidFill>
                <a:srgbClr val="008C8D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" r="2998"/>
          <a:stretch/>
        </p:blipFill>
        <p:spPr>
          <a:xfrm>
            <a:off x="4942283" y="620688"/>
            <a:ext cx="6912769" cy="57342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271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7988" y="116632"/>
            <a:ext cx="7632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1B41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Инструкция</a:t>
            </a:r>
            <a:endParaRPr lang="ru-RU" sz="6600" dirty="0">
              <a:solidFill>
                <a:srgbClr val="1B41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1556792"/>
            <a:ext cx="10003902" cy="482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1556792"/>
            <a:ext cx="10003902" cy="482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1556792"/>
            <a:ext cx="10003902" cy="482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1556792"/>
            <a:ext cx="10003902" cy="482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1556792"/>
            <a:ext cx="10003902" cy="482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1556792"/>
            <a:ext cx="10003902" cy="482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1556792"/>
            <a:ext cx="10003902" cy="482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3559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7988" y="116632"/>
            <a:ext cx="7632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1B41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</a:t>
            </a:r>
            <a:endParaRPr lang="ru-RU" sz="6600" dirty="0">
              <a:solidFill>
                <a:srgbClr val="1B41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1933198"/>
            <a:ext cx="3781698" cy="3220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1933198"/>
            <a:ext cx="3781698" cy="3220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1929666"/>
            <a:ext cx="3781698" cy="3220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189" y="1960585"/>
            <a:ext cx="3706271" cy="3155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656" y="1960584"/>
            <a:ext cx="3706272" cy="3155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656" y="1961779"/>
            <a:ext cx="3706272" cy="3155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22" y="1960584"/>
            <a:ext cx="3706272" cy="3155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590" y="1960583"/>
            <a:ext cx="3706804" cy="3156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058" y="1962975"/>
            <a:ext cx="3703464" cy="3153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8819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24" y="260648"/>
            <a:ext cx="9001001" cy="63633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24" y="260648"/>
            <a:ext cx="9001001" cy="63633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154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0"/>
          <a:stretch/>
        </p:blipFill>
        <p:spPr>
          <a:xfrm>
            <a:off x="1341884" y="404664"/>
            <a:ext cx="9525000" cy="4706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>
            <a:off x="1297106" y="3501008"/>
            <a:ext cx="9597008" cy="1596153"/>
            <a:chOff x="1297106" y="3501008"/>
            <a:chExt cx="9597008" cy="1596153"/>
          </a:xfrm>
        </p:grpSpPr>
        <p:sp>
          <p:nvSpPr>
            <p:cNvPr id="2" name="TextBox 1"/>
            <p:cNvSpPr txBox="1"/>
            <p:nvPr/>
          </p:nvSpPr>
          <p:spPr>
            <a:xfrm>
              <a:off x="1297106" y="3501008"/>
              <a:ext cx="95970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0" b="1" dirty="0" smtClean="0"/>
                <a:t>Раскрась по алгоритму</a:t>
              </a:r>
              <a:endParaRPr lang="ru-RU" sz="6000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259406" y="4327720"/>
              <a:ext cx="36724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 smtClean="0">
                  <a:solidFill>
                    <a:srgbClr val="484747"/>
                  </a:solidFill>
                </a:rPr>
                <a:t>блок-схемы</a:t>
              </a:r>
              <a:endParaRPr lang="ru-RU" sz="4400" b="1" dirty="0">
                <a:solidFill>
                  <a:srgbClr val="48474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587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7988" y="0"/>
            <a:ext cx="7632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1B41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Инструкция</a:t>
            </a:r>
            <a:endParaRPr lang="ru-RU" sz="6600" dirty="0">
              <a:solidFill>
                <a:srgbClr val="1B41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0" y="1196752"/>
            <a:ext cx="11017224" cy="52375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0" y="1196751"/>
            <a:ext cx="11017224" cy="52375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0" y="1196750"/>
            <a:ext cx="11017226" cy="52375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98" y="1196748"/>
            <a:ext cx="11017228" cy="52375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98" y="1196745"/>
            <a:ext cx="11017232" cy="52375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94" y="1196624"/>
            <a:ext cx="11017484" cy="52377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46" y="1196619"/>
            <a:ext cx="11017493" cy="523772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07" y="1196614"/>
            <a:ext cx="11017503" cy="523772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9" y="1196608"/>
            <a:ext cx="11017514" cy="523773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14" y="1196602"/>
            <a:ext cx="11017527" cy="523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4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38"/>
          <a:stretch/>
        </p:blipFill>
        <p:spPr>
          <a:xfrm>
            <a:off x="359621" y="692696"/>
            <a:ext cx="5865740" cy="3960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" name="Группа 8"/>
          <p:cNvGrpSpPr/>
          <p:nvPr/>
        </p:nvGrpSpPr>
        <p:grpSpPr>
          <a:xfrm>
            <a:off x="6002670" y="692736"/>
            <a:ext cx="6696744" cy="1330677"/>
            <a:chOff x="6002670" y="692736"/>
            <a:chExt cx="6696744" cy="1330677"/>
          </a:xfrm>
        </p:grpSpPr>
        <p:sp>
          <p:nvSpPr>
            <p:cNvPr id="6" name="TextBox 5"/>
            <p:cNvSpPr txBox="1"/>
            <p:nvPr/>
          </p:nvSpPr>
          <p:spPr>
            <a:xfrm>
              <a:off x="6002670" y="692736"/>
              <a:ext cx="6696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b="1" dirty="0" smtClean="0">
                  <a:solidFill>
                    <a:srgbClr val="58595B"/>
                  </a:solidFill>
                </a:rPr>
                <a:t>Тренировка ума</a:t>
              </a:r>
              <a:endParaRPr lang="ru-RU" sz="3600" b="1" dirty="0">
                <a:solidFill>
                  <a:srgbClr val="58595B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513260" y="1592526"/>
              <a:ext cx="567556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200" dirty="0" smtClean="0"/>
                <a:t>Выполнение </a:t>
              </a:r>
              <a:r>
                <a:rPr lang="ru-RU" sz="2200" b="1" dirty="0" smtClean="0">
                  <a:solidFill>
                    <a:srgbClr val="58595B"/>
                  </a:solidFill>
                </a:rPr>
                <a:t>мыслительных</a:t>
              </a:r>
              <a:r>
                <a:rPr lang="ru-RU" sz="2200" dirty="0" smtClean="0"/>
                <a:t> нагрузок</a:t>
              </a:r>
              <a:endParaRPr lang="ru-RU" sz="2200" dirty="0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-183484" y="4906595"/>
            <a:ext cx="6696744" cy="1330677"/>
            <a:chOff x="-183484" y="4906595"/>
            <a:chExt cx="6696744" cy="1330677"/>
          </a:xfrm>
        </p:grpSpPr>
        <p:sp>
          <p:nvSpPr>
            <p:cNvPr id="5" name="TextBox 4"/>
            <p:cNvSpPr txBox="1"/>
            <p:nvPr/>
          </p:nvSpPr>
          <p:spPr>
            <a:xfrm>
              <a:off x="454708" y="4906595"/>
              <a:ext cx="567556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200" dirty="0" smtClean="0"/>
                <a:t>Выполнение </a:t>
              </a:r>
              <a:r>
                <a:rPr lang="ru-RU" sz="2200" b="1" dirty="0" smtClean="0">
                  <a:solidFill>
                    <a:srgbClr val="02404D"/>
                  </a:solidFill>
                </a:rPr>
                <a:t>физических</a:t>
              </a:r>
              <a:r>
                <a:rPr lang="ru-RU" sz="2200" dirty="0"/>
                <a:t> </a:t>
              </a:r>
              <a:r>
                <a:rPr lang="ru-RU" sz="2200" dirty="0" smtClean="0"/>
                <a:t>упражнений</a:t>
              </a:r>
              <a:endParaRPr lang="ru-RU" sz="2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183484" y="5590941"/>
              <a:ext cx="6696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b="1" dirty="0" smtClean="0">
                  <a:solidFill>
                    <a:srgbClr val="02404D"/>
                  </a:solidFill>
                </a:rPr>
                <a:t>Тренировка тела</a:t>
              </a:r>
              <a:endParaRPr lang="ru-RU" sz="3600" b="1" dirty="0">
                <a:solidFill>
                  <a:srgbClr val="02404D"/>
                </a:solidFill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645" y="2270527"/>
            <a:ext cx="5406434" cy="42548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539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7988" y="-171400"/>
            <a:ext cx="7632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1B41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</a:t>
            </a:r>
            <a:endParaRPr lang="ru-RU" sz="6600" dirty="0">
              <a:solidFill>
                <a:srgbClr val="1B41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039" y="936596"/>
            <a:ext cx="8424936" cy="5480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039" y="936595"/>
            <a:ext cx="8424936" cy="5480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3647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60" y="692696"/>
            <a:ext cx="10234555" cy="5616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9" y="692696"/>
            <a:ext cx="10234555" cy="5616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9387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24" y="260648"/>
            <a:ext cx="9001001" cy="63633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75" y="261131"/>
            <a:ext cx="9003550" cy="63651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78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432" y="2357008"/>
            <a:ext cx="67687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Выполнение задания</a:t>
            </a:r>
            <a:r>
              <a:rPr lang="ru-RU" sz="4800" b="1" dirty="0" smtClean="0"/>
              <a:t> обеими руками</a:t>
            </a:r>
            <a:endParaRPr lang="ru-RU" sz="5400" b="1" dirty="0" smtClean="0"/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1B4158"/>
                </a:solidFill>
              </a:rPr>
              <a:t>межполушарное взаимодействие</a:t>
            </a:r>
            <a:endParaRPr lang="ru-RU" sz="2800" b="1" dirty="0">
              <a:solidFill>
                <a:srgbClr val="1B4158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4" t="5088" r="8419" b="7148"/>
          <a:stretch/>
        </p:blipFill>
        <p:spPr>
          <a:xfrm>
            <a:off x="7030516" y="980728"/>
            <a:ext cx="4680520" cy="4968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172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0121" y="-171400"/>
            <a:ext cx="7632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1B41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</a:t>
            </a:r>
            <a:endParaRPr lang="ru-RU" sz="6600" dirty="0">
              <a:solidFill>
                <a:srgbClr val="1B41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48" y="845840"/>
            <a:ext cx="8496944" cy="5988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48" y="845839"/>
            <a:ext cx="8496944" cy="5988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47" y="845838"/>
            <a:ext cx="8496945" cy="5988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46" y="845837"/>
            <a:ext cx="8496946" cy="5988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145" y="845836"/>
            <a:ext cx="8496948" cy="5988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188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5780" y="1787621"/>
            <a:ext cx="522003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6EA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</a:t>
            </a:r>
          </a:p>
          <a:p>
            <a:pPr algn="ctr"/>
            <a:r>
              <a:rPr lang="ru-RU" sz="6600" b="1" dirty="0" smtClean="0">
                <a:solidFill>
                  <a:srgbClr val="6EA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«зарядка»</a:t>
            </a:r>
          </a:p>
          <a:p>
            <a:pPr algn="ctr"/>
            <a:r>
              <a:rPr lang="ru-RU" sz="6600" b="1" dirty="0" smtClean="0">
                <a:solidFill>
                  <a:srgbClr val="6EA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мозгов</a:t>
            </a:r>
            <a:r>
              <a:rPr lang="ru-RU" sz="6600" b="1" dirty="0" smtClean="0">
                <a:solidFill>
                  <a:srgbClr val="6EAC2A"/>
                </a:solidFill>
              </a:rPr>
              <a:t>!</a:t>
            </a:r>
            <a:endParaRPr lang="ru-RU" sz="6600" b="1" dirty="0">
              <a:solidFill>
                <a:srgbClr val="6EAC2A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878388" y="558966"/>
            <a:ext cx="5715000" cy="5763538"/>
            <a:chOff x="5878388" y="558966"/>
            <a:chExt cx="5715000" cy="576353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8388" y="607504"/>
              <a:ext cx="5715000" cy="57150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79" t="3409" r="32826" b="9091"/>
            <a:stretch/>
          </p:blipFill>
          <p:spPr>
            <a:xfrm>
              <a:off x="7174532" y="558966"/>
              <a:ext cx="3168352" cy="49788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437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49796" y="1772816"/>
            <a:ext cx="111612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8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297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260648"/>
            <a:ext cx="9001000" cy="63633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09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0"/>
          <a:stretch/>
        </p:blipFill>
        <p:spPr>
          <a:xfrm>
            <a:off x="1341884" y="404664"/>
            <a:ext cx="9525000" cy="4706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349996" y="3717032"/>
            <a:ext cx="7632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/>
              <a:t>Ребусы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387705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4012" y="-118157"/>
            <a:ext cx="7632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1B41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Инструкция</a:t>
            </a:r>
            <a:endParaRPr lang="ru-RU" sz="6600" dirty="0">
              <a:solidFill>
                <a:srgbClr val="1B41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00"/>
          <a:stretch/>
        </p:blipFill>
        <p:spPr>
          <a:xfrm>
            <a:off x="635330" y="1250376"/>
            <a:ext cx="4833784" cy="2276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01"/>
          <a:stretch/>
        </p:blipFill>
        <p:spPr>
          <a:xfrm>
            <a:off x="635330" y="1247052"/>
            <a:ext cx="4833784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01"/>
          <a:stretch/>
        </p:blipFill>
        <p:spPr>
          <a:xfrm>
            <a:off x="635330" y="1247052"/>
            <a:ext cx="4833784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01"/>
          <a:stretch/>
        </p:blipFill>
        <p:spPr>
          <a:xfrm>
            <a:off x="635330" y="1252490"/>
            <a:ext cx="4833784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4" y="1252694"/>
            <a:ext cx="4833784" cy="2314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4" y="1258441"/>
            <a:ext cx="4833784" cy="2314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4" y="1258441"/>
            <a:ext cx="4833784" cy="2314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4" y="1258441"/>
            <a:ext cx="4833784" cy="2314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0" y="4005064"/>
            <a:ext cx="4833784" cy="2314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0" y="4001740"/>
            <a:ext cx="4833784" cy="2314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0" y="4005064"/>
            <a:ext cx="4833784" cy="2314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0" y="4001740"/>
            <a:ext cx="4833784" cy="2314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4" y="4001740"/>
            <a:ext cx="4833784" cy="2314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5" y="4005064"/>
            <a:ext cx="4833784" cy="2314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3" y="4001740"/>
            <a:ext cx="4833785" cy="2314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3" y="4001740"/>
            <a:ext cx="4833786" cy="2314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259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9996" y="-63388"/>
            <a:ext cx="7632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1B41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</a:t>
            </a:r>
            <a:endParaRPr lang="ru-RU" sz="6600" dirty="0">
              <a:solidFill>
                <a:srgbClr val="1B41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5" y="1224628"/>
            <a:ext cx="5054782" cy="242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6" y="1224628"/>
            <a:ext cx="5054782" cy="242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32" y="1224628"/>
            <a:ext cx="5054782" cy="242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32" y="1224628"/>
            <a:ext cx="5054782" cy="242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72" y="4005064"/>
            <a:ext cx="5054516" cy="2420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6" y="4005064"/>
            <a:ext cx="5054782" cy="242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33" y="4005064"/>
            <a:ext cx="5054782" cy="242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33" y="4005081"/>
            <a:ext cx="5054782" cy="242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6415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260648"/>
            <a:ext cx="9001000" cy="63633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260648"/>
            <a:ext cx="9001001" cy="63633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181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7776" y="188640"/>
            <a:ext cx="763284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/>
              <a:t>Шифровка</a:t>
            </a:r>
          </a:p>
          <a:p>
            <a:pPr algn="ctr"/>
            <a:r>
              <a:rPr lang="ru-RU" sz="4800" b="1" dirty="0" smtClean="0">
                <a:solidFill>
                  <a:srgbClr val="035F71"/>
                </a:solidFill>
              </a:rPr>
              <a:t>по координатам</a:t>
            </a:r>
            <a:endParaRPr lang="ru-RU" sz="4800" b="1" dirty="0">
              <a:solidFill>
                <a:srgbClr val="035F7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776" y="2204864"/>
            <a:ext cx="7394436" cy="41593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863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ниги в формате 16 x 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2013_TF02787940_TF02787940.potx" id="{BDCEC835-C025-45C0-8AD5-9D778732CF6A}" vid="{4E9A813A-BC9F-4772-8185-0F17D630CF68}"/>
    </a:ext>
  </a:extLst>
</a:theme>
</file>

<file path=ppt/theme/theme2.xml><?xml version="1.0" encoding="utf-8"?>
<a:theme xmlns:a="http://schemas.openxmlformats.org/drawingml/2006/main" name="Тема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301D382-32B0-43EE-932C-28906AF37617}">
  <ds:schemaRefs>
    <ds:schemaRef ds:uri="http://purl.org/dc/terms/"/>
    <ds:schemaRef ds:uri="http://schemas.microsoft.com/office/2006/documentManagement/types"/>
    <ds:schemaRef ds:uri="4873beb7-5857-4685-be1f-d57550cc96cc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со стопкой книг на голубом фоне (широкоэкранный формат)</Template>
  <TotalTime>0</TotalTime>
  <Words>119</Words>
  <Application>Microsoft Office PowerPoint</Application>
  <PresentationFormat>Произвольный</PresentationFormat>
  <Paragraphs>50</Paragraphs>
  <Slides>36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9" baseType="lpstr">
      <vt:lpstr>Arial</vt:lpstr>
      <vt:lpstr>Century Gothic</vt:lpstr>
      <vt:lpstr>Книги в формате 16 x 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2020-10-23T22:14:06Z</dcterms:created>
  <dcterms:modified xsi:type="dcterms:W3CDTF">2020-10-28T21:34:37Z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